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57" r:id="rId3"/>
    <p:sldId id="258" r:id="rId4"/>
    <p:sldId id="260" r:id="rId5"/>
    <p:sldId id="261" r:id="rId6"/>
    <p:sldId id="263" r:id="rId7"/>
    <p:sldId id="264" r:id="rId8"/>
    <p:sldId id="262" r:id="rId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FB2846-A3EE-FAF7-530D-3561D948CDA4}" v="13" dt="2025-11-12T14:20:31.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dgewick, Jacob" userId="S::m2401123@middlesbro.ac.uk::e35231fa-dd64-41df-b3ff-7934330861d3" providerId="AD" clId="Web-{0C666D60-EF9F-AB8B-BFCE-6FF028637A32}"/>
    <pc:docChg chg="addSld delSld modSld sldOrd">
      <pc:chgData name="Sedgewick, Jacob" userId="S::m2401123@middlesbro.ac.uk::e35231fa-dd64-41df-b3ff-7934330861d3" providerId="AD" clId="Web-{0C666D60-EF9F-AB8B-BFCE-6FF028637A32}" dt="2025-11-10T12:45:38.073" v="1215" actId="20577"/>
      <pc:docMkLst>
        <pc:docMk/>
      </pc:docMkLst>
      <pc:sldChg chg="addSp delSp modSp new mod setBg">
        <pc:chgData name="Sedgewick, Jacob" userId="S::m2401123@middlesbro.ac.uk::e35231fa-dd64-41df-b3ff-7934330861d3" providerId="AD" clId="Web-{0C666D60-EF9F-AB8B-BFCE-6FF028637A32}" dt="2025-11-10T11:51:57.271" v="234"/>
        <pc:sldMkLst>
          <pc:docMk/>
          <pc:sldMk cId="1401405992" sldId="257"/>
        </pc:sldMkLst>
        <pc:spChg chg="mod">
          <ac:chgData name="Sedgewick, Jacob" userId="S::m2401123@middlesbro.ac.uk::e35231fa-dd64-41df-b3ff-7934330861d3" providerId="AD" clId="Web-{0C666D60-EF9F-AB8B-BFCE-6FF028637A32}" dt="2025-11-10T11:51:57.271" v="234"/>
          <ac:spMkLst>
            <pc:docMk/>
            <pc:sldMk cId="1401405992" sldId="257"/>
            <ac:spMk id="2" creationId="{67C83122-FB09-C45B-7C29-A5C101571EAC}"/>
          </ac:spMkLst>
        </pc:spChg>
        <pc:spChg chg="add mod">
          <ac:chgData name="Sedgewick, Jacob" userId="S::m2401123@middlesbro.ac.uk::e35231fa-dd64-41df-b3ff-7934330861d3" providerId="AD" clId="Web-{0C666D60-EF9F-AB8B-BFCE-6FF028637A32}" dt="2025-11-10T11:51:57.271" v="234"/>
          <ac:spMkLst>
            <pc:docMk/>
            <pc:sldMk cId="1401405992" sldId="257"/>
            <ac:spMk id="8" creationId="{E6856D7F-A9C6-6354-D0DA-D576062492F5}"/>
          </ac:spMkLst>
        </pc:spChg>
        <pc:spChg chg="add">
          <ac:chgData name="Sedgewick, Jacob" userId="S::m2401123@middlesbro.ac.uk::e35231fa-dd64-41df-b3ff-7934330861d3" providerId="AD" clId="Web-{0C666D60-EF9F-AB8B-BFCE-6FF028637A32}" dt="2025-11-10T11:51:57.271" v="234"/>
          <ac:spMkLst>
            <pc:docMk/>
            <pc:sldMk cId="1401405992" sldId="257"/>
            <ac:spMk id="17" creationId="{DB74BAD7-F0FC-4719-A31F-1ABDB62116DA}"/>
          </ac:spMkLst>
        </pc:spChg>
        <pc:spChg chg="add">
          <ac:chgData name="Sedgewick, Jacob" userId="S::m2401123@middlesbro.ac.uk::e35231fa-dd64-41df-b3ff-7934330861d3" providerId="AD" clId="Web-{0C666D60-EF9F-AB8B-BFCE-6FF028637A32}" dt="2025-11-10T11:51:57.271" v="234"/>
          <ac:spMkLst>
            <pc:docMk/>
            <pc:sldMk cId="1401405992" sldId="257"/>
            <ac:spMk id="19" creationId="{61293230-B0F6-45B1-96D1-13D18E242995}"/>
          </ac:spMkLst>
        </pc:spChg>
        <pc:picChg chg="add mod ord">
          <ac:chgData name="Sedgewick, Jacob" userId="S::m2401123@middlesbro.ac.uk::e35231fa-dd64-41df-b3ff-7934330861d3" providerId="AD" clId="Web-{0C666D60-EF9F-AB8B-BFCE-6FF028637A32}" dt="2025-11-10T11:51:57.271" v="234"/>
          <ac:picMkLst>
            <pc:docMk/>
            <pc:sldMk cId="1401405992" sldId="257"/>
            <ac:picMk id="4" creationId="{5287065E-509F-4032-DC26-1C60C88819FC}"/>
          </ac:picMkLst>
        </pc:picChg>
        <pc:picChg chg="add mod ord">
          <ac:chgData name="Sedgewick, Jacob" userId="S::m2401123@middlesbro.ac.uk::e35231fa-dd64-41df-b3ff-7934330861d3" providerId="AD" clId="Web-{0C666D60-EF9F-AB8B-BFCE-6FF028637A32}" dt="2025-11-10T11:51:57.271" v="234"/>
          <ac:picMkLst>
            <pc:docMk/>
            <pc:sldMk cId="1401405992" sldId="257"/>
            <ac:picMk id="6" creationId="{2EBE930B-8216-6CB4-DAC1-BF5BF3AE44A7}"/>
          </ac:picMkLst>
        </pc:picChg>
        <pc:picChg chg="add mod ord">
          <ac:chgData name="Sedgewick, Jacob" userId="S::m2401123@middlesbro.ac.uk::e35231fa-dd64-41df-b3ff-7934330861d3" providerId="AD" clId="Web-{0C666D60-EF9F-AB8B-BFCE-6FF028637A32}" dt="2025-11-10T11:51:57.271" v="234"/>
          <ac:picMkLst>
            <pc:docMk/>
            <pc:sldMk cId="1401405992" sldId="257"/>
            <ac:picMk id="9" creationId="{28801039-BBE8-075F-FCB5-BE7C786AA0FE}"/>
          </ac:picMkLst>
        </pc:picChg>
        <pc:picChg chg="add mod ord">
          <ac:chgData name="Sedgewick, Jacob" userId="S::m2401123@middlesbro.ac.uk::e35231fa-dd64-41df-b3ff-7934330861d3" providerId="AD" clId="Web-{0C666D60-EF9F-AB8B-BFCE-6FF028637A32}" dt="2025-11-10T11:51:57.271" v="234"/>
          <ac:picMkLst>
            <pc:docMk/>
            <pc:sldMk cId="1401405992" sldId="257"/>
            <ac:picMk id="10" creationId="{BC8DF075-C525-982C-8A8A-F01C65B92898}"/>
          </ac:picMkLst>
        </pc:picChg>
      </pc:sldChg>
      <pc:sldChg chg="addSp delSp modSp new mod setBg">
        <pc:chgData name="Sedgewick, Jacob" userId="S::m2401123@middlesbro.ac.uk::e35231fa-dd64-41df-b3ff-7934330861d3" providerId="AD" clId="Web-{0C666D60-EF9F-AB8B-BFCE-6FF028637A32}" dt="2025-11-10T11:56:09.848" v="429"/>
        <pc:sldMkLst>
          <pc:docMk/>
          <pc:sldMk cId="3343366298" sldId="258"/>
        </pc:sldMkLst>
        <pc:spChg chg="mod">
          <ac:chgData name="Sedgewick, Jacob" userId="S::m2401123@middlesbro.ac.uk::e35231fa-dd64-41df-b3ff-7934330861d3" providerId="AD" clId="Web-{0C666D60-EF9F-AB8B-BFCE-6FF028637A32}" dt="2025-11-10T11:56:09.848" v="429"/>
          <ac:spMkLst>
            <pc:docMk/>
            <pc:sldMk cId="3343366298" sldId="258"/>
            <ac:spMk id="2" creationId="{073982AB-4FB5-DD1E-3E4D-39848DB008A2}"/>
          </ac:spMkLst>
        </pc:spChg>
        <pc:spChg chg="add mod">
          <ac:chgData name="Sedgewick, Jacob" userId="S::m2401123@middlesbro.ac.uk::e35231fa-dd64-41df-b3ff-7934330861d3" providerId="AD" clId="Web-{0C666D60-EF9F-AB8B-BFCE-6FF028637A32}" dt="2025-11-10T11:56:09.848" v="429"/>
          <ac:spMkLst>
            <pc:docMk/>
            <pc:sldMk cId="3343366298" sldId="258"/>
            <ac:spMk id="5" creationId="{E936587A-FB73-59E9-2994-6C2FDB8D2AB1}"/>
          </ac:spMkLst>
        </pc:spChg>
        <pc:spChg chg="add">
          <ac:chgData name="Sedgewick, Jacob" userId="S::m2401123@middlesbro.ac.uk::e35231fa-dd64-41df-b3ff-7934330861d3" providerId="AD" clId="Web-{0C666D60-EF9F-AB8B-BFCE-6FF028637A32}" dt="2025-11-10T11:56:09.848" v="429"/>
          <ac:spMkLst>
            <pc:docMk/>
            <pc:sldMk cId="3343366298" sldId="258"/>
            <ac:spMk id="10" creationId="{2B97F24A-32CE-4C1C-A50D-3016B394DCFB}"/>
          </ac:spMkLst>
        </pc:spChg>
        <pc:spChg chg="add">
          <ac:chgData name="Sedgewick, Jacob" userId="S::m2401123@middlesbro.ac.uk::e35231fa-dd64-41df-b3ff-7934330861d3" providerId="AD" clId="Web-{0C666D60-EF9F-AB8B-BFCE-6FF028637A32}" dt="2025-11-10T11:56:09.848" v="429"/>
          <ac:spMkLst>
            <pc:docMk/>
            <pc:sldMk cId="3343366298" sldId="258"/>
            <ac:spMk id="12" creationId="{CD8B4F24-440B-49E9-B85D-733523DC064B}"/>
          </ac:spMkLst>
        </pc:spChg>
        <pc:picChg chg="add mod ord">
          <ac:chgData name="Sedgewick, Jacob" userId="S::m2401123@middlesbro.ac.uk::e35231fa-dd64-41df-b3ff-7934330861d3" providerId="AD" clId="Web-{0C666D60-EF9F-AB8B-BFCE-6FF028637A32}" dt="2025-11-10T11:56:09.848" v="429"/>
          <ac:picMkLst>
            <pc:docMk/>
            <pc:sldMk cId="3343366298" sldId="258"/>
            <ac:picMk id="4" creationId="{0699A767-DE04-0FD1-4CDF-7614256E6A35}"/>
          </ac:picMkLst>
        </pc:picChg>
      </pc:sldChg>
      <pc:sldChg chg="addSp modSp new mod ord setBg modClrScheme chgLayout">
        <pc:chgData name="Sedgewick, Jacob" userId="S::m2401123@middlesbro.ac.uk::e35231fa-dd64-41df-b3ff-7934330861d3" providerId="AD" clId="Web-{0C666D60-EF9F-AB8B-BFCE-6FF028637A32}" dt="2025-11-10T11:51:14.236" v="228"/>
        <pc:sldMkLst>
          <pc:docMk/>
          <pc:sldMk cId="2468981933" sldId="259"/>
        </pc:sldMkLst>
        <pc:spChg chg="mod ord">
          <ac:chgData name="Sedgewick, Jacob" userId="S::m2401123@middlesbro.ac.uk::e35231fa-dd64-41df-b3ff-7934330861d3" providerId="AD" clId="Web-{0C666D60-EF9F-AB8B-BFCE-6FF028637A32}" dt="2025-11-10T11:51:14.236" v="228"/>
          <ac:spMkLst>
            <pc:docMk/>
            <pc:sldMk cId="2468981933" sldId="259"/>
            <ac:spMk id="2" creationId="{4AF6DE38-FAE2-CB41-B97C-69E75734FAF5}"/>
          </ac:spMkLst>
        </pc:spChg>
        <pc:spChg chg="mod ord">
          <ac:chgData name="Sedgewick, Jacob" userId="S::m2401123@middlesbro.ac.uk::e35231fa-dd64-41df-b3ff-7934330861d3" providerId="AD" clId="Web-{0C666D60-EF9F-AB8B-BFCE-6FF028637A32}" dt="2025-11-10T11:51:14.236" v="228"/>
          <ac:spMkLst>
            <pc:docMk/>
            <pc:sldMk cId="2468981933" sldId="259"/>
            <ac:spMk id="3" creationId="{0A5ECA4E-8CFE-9D84-4DDB-788E525C3496}"/>
          </ac:spMkLst>
        </pc:spChg>
        <pc:spChg chg="add">
          <ac:chgData name="Sedgewick, Jacob" userId="S::m2401123@middlesbro.ac.uk::e35231fa-dd64-41df-b3ff-7934330861d3" providerId="AD" clId="Web-{0C666D60-EF9F-AB8B-BFCE-6FF028637A32}" dt="2025-11-10T11:51:14.236" v="228"/>
          <ac:spMkLst>
            <pc:docMk/>
            <pc:sldMk cId="2468981933" sldId="259"/>
            <ac:spMk id="8" creationId="{5E7AA7E8-8006-4E1F-A566-FCF37EE6F35D}"/>
          </ac:spMkLst>
        </pc:spChg>
        <pc:cxnChg chg="add">
          <ac:chgData name="Sedgewick, Jacob" userId="S::m2401123@middlesbro.ac.uk::e35231fa-dd64-41df-b3ff-7934330861d3" providerId="AD" clId="Web-{0C666D60-EF9F-AB8B-BFCE-6FF028637A32}" dt="2025-11-10T11:51:14.236" v="228"/>
          <ac:cxnSpMkLst>
            <pc:docMk/>
            <pc:sldMk cId="2468981933" sldId="259"/>
            <ac:cxnSpMk id="10" creationId="{56020367-4FD5-4596-8E10-C5F095CD8DBF}"/>
          </ac:cxnSpMkLst>
        </pc:cxnChg>
      </pc:sldChg>
      <pc:sldChg chg="addSp delSp modSp new mod setBg">
        <pc:chgData name="Sedgewick, Jacob" userId="S::m2401123@middlesbro.ac.uk::e35231fa-dd64-41df-b3ff-7934330861d3" providerId="AD" clId="Web-{0C666D60-EF9F-AB8B-BFCE-6FF028637A32}" dt="2025-11-10T12:11:04.053" v="748" actId="20577"/>
        <pc:sldMkLst>
          <pc:docMk/>
          <pc:sldMk cId="4203178432" sldId="260"/>
        </pc:sldMkLst>
        <pc:spChg chg="mod">
          <ac:chgData name="Sedgewick, Jacob" userId="S::m2401123@middlesbro.ac.uk::e35231fa-dd64-41df-b3ff-7934330861d3" providerId="AD" clId="Web-{0C666D60-EF9F-AB8B-BFCE-6FF028637A32}" dt="2025-11-10T12:09:35.001" v="745"/>
          <ac:spMkLst>
            <pc:docMk/>
            <pc:sldMk cId="4203178432" sldId="260"/>
            <ac:spMk id="2" creationId="{26E17D08-15D3-1054-C420-3391183B03F1}"/>
          </ac:spMkLst>
        </pc:spChg>
        <pc:spChg chg="add mod ord">
          <ac:chgData name="Sedgewick, Jacob" userId="S::m2401123@middlesbro.ac.uk::e35231fa-dd64-41df-b3ff-7934330861d3" providerId="AD" clId="Web-{0C666D60-EF9F-AB8B-BFCE-6FF028637A32}" dt="2025-11-10T12:11:04.053" v="748" actId="20577"/>
          <ac:spMkLst>
            <pc:docMk/>
            <pc:sldMk cId="4203178432" sldId="260"/>
            <ac:spMk id="7" creationId="{6B834EEA-34E3-2783-76D2-A19329F887D6}"/>
          </ac:spMkLst>
        </pc:spChg>
        <pc:spChg chg="add">
          <ac:chgData name="Sedgewick, Jacob" userId="S::m2401123@middlesbro.ac.uk::e35231fa-dd64-41df-b3ff-7934330861d3" providerId="AD" clId="Web-{0C666D60-EF9F-AB8B-BFCE-6FF028637A32}" dt="2025-11-10T12:09:35.001" v="745"/>
          <ac:spMkLst>
            <pc:docMk/>
            <pc:sldMk cId="4203178432" sldId="260"/>
            <ac:spMk id="12" creationId="{53B475F8-50AE-46A0-9943-B2B63183D50C}"/>
          </ac:spMkLst>
        </pc:spChg>
        <pc:spChg chg="add">
          <ac:chgData name="Sedgewick, Jacob" userId="S::m2401123@middlesbro.ac.uk::e35231fa-dd64-41df-b3ff-7934330861d3" providerId="AD" clId="Web-{0C666D60-EF9F-AB8B-BFCE-6FF028637A32}" dt="2025-11-10T12:09:35.001" v="745"/>
          <ac:spMkLst>
            <pc:docMk/>
            <pc:sldMk cId="4203178432" sldId="260"/>
            <ac:spMk id="14" creationId="{75F6FDB4-2351-48C2-A863-2364A02343C0}"/>
          </ac:spMkLst>
        </pc:spChg>
        <pc:picChg chg="add mod ord">
          <ac:chgData name="Sedgewick, Jacob" userId="S::m2401123@middlesbro.ac.uk::e35231fa-dd64-41df-b3ff-7934330861d3" providerId="AD" clId="Web-{0C666D60-EF9F-AB8B-BFCE-6FF028637A32}" dt="2025-11-10T12:09:35.001" v="745"/>
          <ac:picMkLst>
            <pc:docMk/>
            <pc:sldMk cId="4203178432" sldId="260"/>
            <ac:picMk id="4" creationId="{4EA8DDC0-BE14-D0BE-4D71-8A5CE0B8F8C6}"/>
          </ac:picMkLst>
        </pc:picChg>
        <pc:picChg chg="add mod">
          <ac:chgData name="Sedgewick, Jacob" userId="S::m2401123@middlesbro.ac.uk::e35231fa-dd64-41df-b3ff-7934330861d3" providerId="AD" clId="Web-{0C666D60-EF9F-AB8B-BFCE-6FF028637A32}" dt="2025-11-10T12:09:35.001" v="745"/>
          <ac:picMkLst>
            <pc:docMk/>
            <pc:sldMk cId="4203178432" sldId="260"/>
            <ac:picMk id="5" creationId="{17B9FA39-B90A-3F03-ED09-762408518F55}"/>
          </ac:picMkLst>
        </pc:picChg>
        <pc:picChg chg="add mod">
          <ac:chgData name="Sedgewick, Jacob" userId="S::m2401123@middlesbro.ac.uk::e35231fa-dd64-41df-b3ff-7934330861d3" providerId="AD" clId="Web-{0C666D60-EF9F-AB8B-BFCE-6FF028637A32}" dt="2025-11-10T12:09:35.001" v="745"/>
          <ac:picMkLst>
            <pc:docMk/>
            <pc:sldMk cId="4203178432" sldId="260"/>
            <ac:picMk id="6" creationId="{2B11BB45-554B-CBE2-FF2D-685FC69828B9}"/>
          </ac:picMkLst>
        </pc:picChg>
      </pc:sldChg>
      <pc:sldChg chg="addSp delSp modSp new ord">
        <pc:chgData name="Sedgewick, Jacob" userId="S::m2401123@middlesbro.ac.uk::e35231fa-dd64-41df-b3ff-7934330861d3" providerId="AD" clId="Web-{0C666D60-EF9F-AB8B-BFCE-6FF028637A32}" dt="2025-11-10T12:38:27.581" v="761"/>
        <pc:sldMkLst>
          <pc:docMk/>
          <pc:sldMk cId="745240675" sldId="261"/>
        </pc:sldMkLst>
        <pc:spChg chg="mod">
          <ac:chgData name="Sedgewick, Jacob" userId="S::m2401123@middlesbro.ac.uk::e35231fa-dd64-41df-b3ff-7934330861d3" providerId="AD" clId="Web-{0C666D60-EF9F-AB8B-BFCE-6FF028637A32}" dt="2025-11-10T12:38:05.049" v="756" actId="14100"/>
          <ac:spMkLst>
            <pc:docMk/>
            <pc:sldMk cId="745240675" sldId="261"/>
            <ac:spMk id="2" creationId="{C4AD0785-7E83-53C2-7BAD-2CDC07346C4F}"/>
          </ac:spMkLst>
        </pc:spChg>
        <pc:picChg chg="add mod ord">
          <ac:chgData name="Sedgewick, Jacob" userId="S::m2401123@middlesbro.ac.uk::e35231fa-dd64-41df-b3ff-7934330861d3" providerId="AD" clId="Web-{0C666D60-EF9F-AB8B-BFCE-6FF028637A32}" dt="2025-11-10T12:38:13.674" v="759" actId="1076"/>
          <ac:picMkLst>
            <pc:docMk/>
            <pc:sldMk cId="745240675" sldId="261"/>
            <ac:picMk id="4" creationId="{C2BED70D-0F8A-D4C0-7F0C-493865F1FD6F}"/>
          </ac:picMkLst>
        </pc:picChg>
      </pc:sldChg>
      <pc:sldChg chg="modSp new">
        <pc:chgData name="Sedgewick, Jacob" userId="S::m2401123@middlesbro.ac.uk::e35231fa-dd64-41df-b3ff-7934330861d3" providerId="AD" clId="Web-{0C666D60-EF9F-AB8B-BFCE-6FF028637A32}" dt="2025-11-10T12:45:38.073" v="1215" actId="20577"/>
        <pc:sldMkLst>
          <pc:docMk/>
          <pc:sldMk cId="3746796680" sldId="262"/>
        </pc:sldMkLst>
        <pc:spChg chg="mod">
          <ac:chgData name="Sedgewick, Jacob" userId="S::m2401123@middlesbro.ac.uk::e35231fa-dd64-41df-b3ff-7934330861d3" providerId="AD" clId="Web-{0C666D60-EF9F-AB8B-BFCE-6FF028637A32}" dt="2025-11-10T12:38:32.878" v="763" actId="20577"/>
          <ac:spMkLst>
            <pc:docMk/>
            <pc:sldMk cId="3746796680" sldId="262"/>
            <ac:spMk id="2" creationId="{53B80DBD-0B18-E49F-F11F-97A2C42221F7}"/>
          </ac:spMkLst>
        </pc:spChg>
        <pc:spChg chg="mod">
          <ac:chgData name="Sedgewick, Jacob" userId="S::m2401123@middlesbro.ac.uk::e35231fa-dd64-41df-b3ff-7934330861d3" providerId="AD" clId="Web-{0C666D60-EF9F-AB8B-BFCE-6FF028637A32}" dt="2025-11-10T12:45:38.073" v="1215" actId="20577"/>
          <ac:spMkLst>
            <pc:docMk/>
            <pc:sldMk cId="3746796680" sldId="262"/>
            <ac:spMk id="3" creationId="{AB9C1A9A-C695-9966-4382-1869CE855C29}"/>
          </ac:spMkLst>
        </pc:spChg>
      </pc:sldChg>
    </pc:docChg>
  </pc:docChgLst>
  <pc:docChgLst>
    <pc:chgData name="Sedgewick, Jacob" userId="S::m2401123@middlesbro.ac.uk::e35231fa-dd64-41df-b3ff-7934330861d3" providerId="AD" clId="Web-{F8FB2846-A3EE-FAF7-530D-3561D948CDA4}"/>
    <pc:docChg chg="addSld modSld">
      <pc:chgData name="Sedgewick, Jacob" userId="S::m2401123@middlesbro.ac.uk::e35231fa-dd64-41df-b3ff-7934330861d3" providerId="AD" clId="Web-{F8FB2846-A3EE-FAF7-530D-3561D948CDA4}" dt="2025-11-12T14:20:31.210" v="12" actId="1076"/>
      <pc:docMkLst>
        <pc:docMk/>
      </pc:docMkLst>
      <pc:sldChg chg="addSp delSp modSp new">
        <pc:chgData name="Sedgewick, Jacob" userId="S::m2401123@middlesbro.ac.uk::e35231fa-dd64-41df-b3ff-7934330861d3" providerId="AD" clId="Web-{F8FB2846-A3EE-FAF7-530D-3561D948CDA4}" dt="2025-11-12T14:12:07.842" v="8" actId="1076"/>
        <pc:sldMkLst>
          <pc:docMk/>
          <pc:sldMk cId="1182808650" sldId="263"/>
        </pc:sldMkLst>
        <pc:spChg chg="del">
          <ac:chgData name="Sedgewick, Jacob" userId="S::m2401123@middlesbro.ac.uk::e35231fa-dd64-41df-b3ff-7934330861d3" providerId="AD" clId="Web-{F8FB2846-A3EE-FAF7-530D-3561D948CDA4}" dt="2025-11-12T14:11:45.075" v="1"/>
          <ac:spMkLst>
            <pc:docMk/>
            <pc:sldMk cId="1182808650" sldId="263"/>
            <ac:spMk id="3" creationId="{F4C4FF69-95B5-06FC-726C-F5C10213A52C}"/>
          </ac:spMkLst>
        </pc:spChg>
        <pc:picChg chg="add mod ord">
          <ac:chgData name="Sedgewick, Jacob" userId="S::m2401123@middlesbro.ac.uk::e35231fa-dd64-41df-b3ff-7934330861d3" providerId="AD" clId="Web-{F8FB2846-A3EE-FAF7-530D-3561D948CDA4}" dt="2025-11-12T14:12:07.842" v="8" actId="1076"/>
          <ac:picMkLst>
            <pc:docMk/>
            <pc:sldMk cId="1182808650" sldId="263"/>
            <ac:picMk id="4" creationId="{F700C54C-CBD7-3626-3D14-F2854629DF59}"/>
          </ac:picMkLst>
        </pc:picChg>
      </pc:sldChg>
      <pc:sldChg chg="addSp delSp modSp new">
        <pc:chgData name="Sedgewick, Jacob" userId="S::m2401123@middlesbro.ac.uk::e35231fa-dd64-41df-b3ff-7934330861d3" providerId="AD" clId="Web-{F8FB2846-A3EE-FAF7-530D-3561D948CDA4}" dt="2025-11-12T14:20:31.210" v="12" actId="1076"/>
        <pc:sldMkLst>
          <pc:docMk/>
          <pc:sldMk cId="1025035333" sldId="264"/>
        </pc:sldMkLst>
        <pc:spChg chg="del">
          <ac:chgData name="Sedgewick, Jacob" userId="S::m2401123@middlesbro.ac.uk::e35231fa-dd64-41df-b3ff-7934330861d3" providerId="AD" clId="Web-{F8FB2846-A3EE-FAF7-530D-3561D948CDA4}" dt="2025-11-12T14:20:24.210" v="10"/>
          <ac:spMkLst>
            <pc:docMk/>
            <pc:sldMk cId="1025035333" sldId="264"/>
            <ac:spMk id="3" creationId="{0424B3D5-2FAF-5BB9-A0E4-10A65714C872}"/>
          </ac:spMkLst>
        </pc:spChg>
        <pc:picChg chg="add mod ord">
          <ac:chgData name="Sedgewick, Jacob" userId="S::m2401123@middlesbro.ac.uk::e35231fa-dd64-41df-b3ff-7934330861d3" providerId="AD" clId="Web-{F8FB2846-A3EE-FAF7-530D-3561D948CDA4}" dt="2025-11-12T14:20:31.210" v="12" actId="1076"/>
          <ac:picMkLst>
            <pc:docMk/>
            <pc:sldMk cId="1025035333" sldId="264"/>
            <ac:picMk id="4" creationId="{D05B9E11-2876-6A18-C7D9-2373DBBC049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12/11/2025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12/11/2025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12/11/2025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12/11/2025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12/11/2025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12/11/2025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12/11/2025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12/11/2025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12/11/2025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AF6DE38-FAE2-CB41-B97C-69E75734FAF5}"/>
              </a:ext>
            </a:extLst>
          </p:cNvPr>
          <p:cNvSpPr>
            <a:spLocks noGrp="1"/>
          </p:cNvSpPr>
          <p:nvPr>
            <p:ph type="ctrTitle"/>
          </p:nvPr>
        </p:nvSpPr>
        <p:spPr>
          <a:xfrm>
            <a:off x="242910" y="1598246"/>
            <a:ext cx="4626709" cy="5122985"/>
          </a:xfrm>
        </p:spPr>
        <p:txBody>
          <a:bodyPr anchor="t">
            <a:normAutofit/>
          </a:bodyPr>
          <a:lstStyle/>
          <a:p>
            <a:pPr algn="r"/>
            <a:r>
              <a:rPr lang="en-GB" sz="8000">
                <a:solidFill>
                  <a:srgbClr val="FFFFFF"/>
                </a:solidFill>
              </a:rPr>
              <a:t>UI Analysis</a:t>
            </a:r>
          </a:p>
        </p:txBody>
      </p:sp>
      <p:sp>
        <p:nvSpPr>
          <p:cNvPr id="3" name="Content Placeholder 2">
            <a:extLst>
              <a:ext uri="{FF2B5EF4-FFF2-40B4-BE49-F238E27FC236}">
                <a16:creationId xmlns:a16="http://schemas.microsoft.com/office/drawing/2014/main" id="{0A5ECA4E-8CFE-9D84-4DDB-788E525C3496}"/>
              </a:ext>
            </a:extLst>
          </p:cNvPr>
          <p:cNvSpPr>
            <a:spLocks noGrp="1"/>
          </p:cNvSpPr>
          <p:nvPr>
            <p:ph type="subTitle" idx="1"/>
          </p:nvPr>
        </p:nvSpPr>
        <p:spPr>
          <a:xfrm>
            <a:off x="5792994" y="1590840"/>
            <a:ext cx="5672176" cy="5095221"/>
          </a:xfrm>
        </p:spPr>
        <p:txBody>
          <a:bodyPr>
            <a:normAutofit/>
          </a:bodyPr>
          <a:lstStyle/>
          <a:p>
            <a:pPr algn="l"/>
            <a:endParaRPr lang="en-GB" sz="4400">
              <a:solidFill>
                <a:srgbClr val="FFFFFF"/>
              </a:solidFill>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981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C83122-FB09-C45B-7C29-A5C101571EAC}"/>
              </a:ext>
            </a:extLst>
          </p:cNvPr>
          <p:cNvSpPr>
            <a:spLocks noGrp="1"/>
          </p:cNvSpPr>
          <p:nvPr>
            <p:ph type="title"/>
          </p:nvPr>
        </p:nvSpPr>
        <p:spPr>
          <a:xfrm>
            <a:off x="1137034" y="609599"/>
            <a:ext cx="6596455" cy="1322888"/>
          </a:xfrm>
        </p:spPr>
        <p:txBody>
          <a:bodyPr vert="horz" lIns="91440" tIns="45720" rIns="91440" bIns="45720" rtlCol="0" anchor="ctr">
            <a:normAutofit/>
          </a:bodyPr>
          <a:lstStyle/>
          <a:p>
            <a:r>
              <a:rPr lang="en-US"/>
              <a:t>Apple</a:t>
            </a:r>
          </a:p>
        </p:txBody>
      </p:sp>
      <p:pic>
        <p:nvPicPr>
          <p:cNvPr id="10" name="Picture 9">
            <a:extLst>
              <a:ext uri="{FF2B5EF4-FFF2-40B4-BE49-F238E27FC236}">
                <a16:creationId xmlns:a16="http://schemas.microsoft.com/office/drawing/2014/main" id="{BC8DF075-C525-982C-8A8A-F01C65B92898}"/>
              </a:ext>
            </a:extLst>
          </p:cNvPr>
          <p:cNvPicPr>
            <a:picLocks noChangeAspect="1"/>
          </p:cNvPicPr>
          <p:nvPr/>
        </p:nvPicPr>
        <p:blipFill>
          <a:blip r:embed="rId2"/>
          <a:stretch>
            <a:fillRect/>
          </a:stretch>
        </p:blipFill>
        <p:spPr>
          <a:xfrm>
            <a:off x="9203088" y="609599"/>
            <a:ext cx="1989067" cy="1183495"/>
          </a:xfrm>
          <a:prstGeom prst="rect">
            <a:avLst/>
          </a:prstGeom>
        </p:spPr>
      </p:pic>
      <p:sp>
        <p:nvSpPr>
          <p:cNvPr id="8" name="TextBox 7">
            <a:extLst>
              <a:ext uri="{FF2B5EF4-FFF2-40B4-BE49-F238E27FC236}">
                <a16:creationId xmlns:a16="http://schemas.microsoft.com/office/drawing/2014/main" id="{E6856D7F-A9C6-6354-D0DA-D576062492F5}"/>
              </a:ext>
            </a:extLst>
          </p:cNvPr>
          <p:cNvSpPr txBox="1"/>
          <p:nvPr/>
        </p:nvSpPr>
        <p:spPr>
          <a:xfrm>
            <a:off x="1137034" y="2194101"/>
            <a:ext cx="6433805" cy="390858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Apple is a well-designed site</a:t>
            </a:r>
          </a:p>
          <a:p>
            <a:pPr marL="285750" indent="-228600">
              <a:lnSpc>
                <a:spcPct val="90000"/>
              </a:lnSpc>
              <a:spcAft>
                <a:spcPts val="600"/>
              </a:spcAft>
              <a:buFont typeface="Arial" panose="020B0604020202020204" pitchFamily="34" charset="0"/>
              <a:buChar char="•"/>
            </a:pPr>
            <a:r>
              <a:rPr lang="en-US" sz="2000"/>
              <a:t>It immediately directs you to the new iPhone and give you an option to buy and learn more</a:t>
            </a:r>
          </a:p>
          <a:p>
            <a:pPr marL="285750" indent="-228600">
              <a:lnSpc>
                <a:spcPct val="90000"/>
              </a:lnSpc>
              <a:spcAft>
                <a:spcPts val="600"/>
              </a:spcAft>
              <a:buFont typeface="Arial" panose="020B0604020202020204" pitchFamily="34" charset="0"/>
              <a:buChar char="•"/>
            </a:pPr>
            <a:r>
              <a:rPr lang="en-US" sz="2000"/>
              <a:t>You can scroll down which will then take you to more products such as iPhone Air, MacBook</a:t>
            </a:r>
          </a:p>
          <a:p>
            <a:pPr marL="285750" indent="-228600">
              <a:lnSpc>
                <a:spcPct val="90000"/>
              </a:lnSpc>
              <a:spcAft>
                <a:spcPts val="600"/>
              </a:spcAft>
              <a:buFont typeface="Arial" panose="020B0604020202020204" pitchFamily="34" charset="0"/>
              <a:buChar char="•"/>
            </a:pPr>
            <a:r>
              <a:rPr lang="en-US" sz="2000"/>
              <a:t>The design is clean and has a lot of white space which helps direct your attention to their products</a:t>
            </a:r>
          </a:p>
          <a:p>
            <a:pPr marL="285750" indent="-228600">
              <a:lnSpc>
                <a:spcPct val="90000"/>
              </a:lnSpc>
              <a:spcAft>
                <a:spcPts val="600"/>
              </a:spcAft>
              <a:buFont typeface="Arial" panose="020B0604020202020204" pitchFamily="34" charset="0"/>
              <a:buChar char="•"/>
            </a:pPr>
            <a:r>
              <a:rPr lang="en-US" sz="2000"/>
              <a:t>When you hover over the selection bar then it will then  give you a pop up where you can see more personalised results </a:t>
            </a:r>
          </a:p>
        </p:txBody>
      </p:sp>
      <p:pic>
        <p:nvPicPr>
          <p:cNvPr id="4" name="Content Placeholder 3">
            <a:extLst>
              <a:ext uri="{FF2B5EF4-FFF2-40B4-BE49-F238E27FC236}">
                <a16:creationId xmlns:a16="http://schemas.microsoft.com/office/drawing/2014/main" id="{5287065E-509F-4032-DC26-1C60C88819FC}"/>
              </a:ext>
            </a:extLst>
          </p:cNvPr>
          <p:cNvPicPr>
            <a:picLocks noGrp="1" noChangeAspect="1"/>
          </p:cNvPicPr>
          <p:nvPr>
            <p:ph idx="1"/>
          </p:nvPr>
        </p:nvPicPr>
        <p:blipFill>
          <a:blip r:embed="rId3"/>
          <a:stretch>
            <a:fillRect/>
          </a:stretch>
        </p:blipFill>
        <p:spPr>
          <a:xfrm>
            <a:off x="9002172" y="2094572"/>
            <a:ext cx="2390899" cy="1183495"/>
          </a:xfrm>
          <a:prstGeom prst="rect">
            <a:avLst/>
          </a:prstGeom>
        </p:spPr>
      </p:pic>
      <p:pic>
        <p:nvPicPr>
          <p:cNvPr id="9" name="Picture 8" descr="A collage of a smart watch&#10;&#10;AI-generated content may be incorrect.">
            <a:extLst>
              <a:ext uri="{FF2B5EF4-FFF2-40B4-BE49-F238E27FC236}">
                <a16:creationId xmlns:a16="http://schemas.microsoft.com/office/drawing/2014/main" id="{28801039-BBE8-075F-FCB5-BE7C786AA0FE}"/>
              </a:ext>
            </a:extLst>
          </p:cNvPr>
          <p:cNvPicPr>
            <a:picLocks noChangeAspect="1"/>
          </p:cNvPicPr>
          <p:nvPr/>
        </p:nvPicPr>
        <p:blipFill>
          <a:blip r:embed="rId4"/>
          <a:stretch>
            <a:fillRect/>
          </a:stretch>
        </p:blipFill>
        <p:spPr>
          <a:xfrm>
            <a:off x="8938585" y="3583768"/>
            <a:ext cx="2518074" cy="1183495"/>
          </a:xfrm>
          <a:prstGeom prst="rect">
            <a:avLst/>
          </a:prstGeom>
        </p:spPr>
      </p:pic>
      <p:pic>
        <p:nvPicPr>
          <p:cNvPr id="6" name="Picture 5">
            <a:extLst>
              <a:ext uri="{FF2B5EF4-FFF2-40B4-BE49-F238E27FC236}">
                <a16:creationId xmlns:a16="http://schemas.microsoft.com/office/drawing/2014/main" id="{2EBE930B-8216-6CB4-DAC1-BF5BF3AE44A7}"/>
              </a:ext>
            </a:extLst>
          </p:cNvPr>
          <p:cNvPicPr>
            <a:picLocks noChangeAspect="1"/>
          </p:cNvPicPr>
          <p:nvPr/>
        </p:nvPicPr>
        <p:blipFill>
          <a:blip r:embed="rId5"/>
          <a:stretch>
            <a:fillRect/>
          </a:stretch>
        </p:blipFill>
        <p:spPr>
          <a:xfrm>
            <a:off x="8894368" y="5606066"/>
            <a:ext cx="2606508" cy="117292"/>
          </a:xfrm>
          <a:prstGeom prst="rect">
            <a:avLst/>
          </a:prstGeom>
        </p:spPr>
      </p:pic>
    </p:spTree>
    <p:extLst>
      <p:ext uri="{BB962C8B-B14F-4D97-AF65-F5344CB8AC3E}">
        <p14:creationId xmlns:p14="http://schemas.microsoft.com/office/powerpoint/2010/main" val="1401405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982AB-4FB5-DD1E-3E4D-39848DB008A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Daily Mail</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936587A-FB73-59E9-2994-6C2FDB8D2AB1}"/>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a:t>The Daily Mail website is an example of Bad UI design</a:t>
            </a:r>
          </a:p>
          <a:p>
            <a:pPr marL="285750" indent="-228600">
              <a:lnSpc>
                <a:spcPct val="90000"/>
              </a:lnSpc>
              <a:spcAft>
                <a:spcPts val="600"/>
              </a:spcAft>
              <a:buFont typeface="Arial" panose="020B0604020202020204" pitchFamily="34" charset="0"/>
              <a:buChar char="•"/>
            </a:pPr>
            <a:r>
              <a:rPr lang="en-US" sz="1500"/>
              <a:t>The News is cluttered and is very difficult to understand for the user</a:t>
            </a:r>
          </a:p>
          <a:p>
            <a:pPr marL="285750" indent="-228600">
              <a:lnSpc>
                <a:spcPct val="90000"/>
              </a:lnSpc>
              <a:spcAft>
                <a:spcPts val="600"/>
              </a:spcAft>
              <a:buFont typeface="Arial" panose="020B0604020202020204" pitchFamily="34" charset="0"/>
              <a:buChar char="•"/>
            </a:pPr>
            <a:r>
              <a:rPr lang="en-US" sz="1500"/>
              <a:t>There is very little white space meaning that the news stories do not stand out and all look the same </a:t>
            </a:r>
          </a:p>
          <a:p>
            <a:pPr marL="285750" indent="-228600">
              <a:lnSpc>
                <a:spcPct val="90000"/>
              </a:lnSpc>
              <a:spcAft>
                <a:spcPts val="600"/>
              </a:spcAft>
              <a:buFont typeface="Arial" panose="020B0604020202020204" pitchFamily="34" charset="0"/>
              <a:buChar char="•"/>
            </a:pPr>
            <a:r>
              <a:rPr lang="en-US" sz="1500"/>
              <a:t>Nothing stands it first and it just looks like a jumbled mess and there is no logic in the arrangement</a:t>
            </a:r>
          </a:p>
          <a:p>
            <a:pPr marL="285750" indent="-228600">
              <a:lnSpc>
                <a:spcPct val="90000"/>
              </a:lnSpc>
              <a:spcAft>
                <a:spcPts val="600"/>
              </a:spcAft>
              <a:buFont typeface="Arial" panose="020B0604020202020204" pitchFamily="34" charset="0"/>
              <a:buChar char="•"/>
            </a:pPr>
            <a:r>
              <a:rPr lang="en-US" sz="1500"/>
              <a:t>There is not a familiar use of conventions as there Is no drop down for the users to go into more detail </a:t>
            </a:r>
          </a:p>
          <a:p>
            <a:pPr marL="285750" indent="-228600">
              <a:lnSpc>
                <a:spcPct val="90000"/>
              </a:lnSpc>
              <a:spcAft>
                <a:spcPts val="600"/>
              </a:spcAft>
              <a:buFont typeface="Arial" panose="020B0604020202020204" pitchFamily="34" charset="0"/>
              <a:buChar char="•"/>
            </a:pPr>
            <a:endParaRPr lang="en-US" sz="1500"/>
          </a:p>
        </p:txBody>
      </p:sp>
      <p:pic>
        <p:nvPicPr>
          <p:cNvPr id="4" name="Content Placeholder 3">
            <a:extLst>
              <a:ext uri="{FF2B5EF4-FFF2-40B4-BE49-F238E27FC236}">
                <a16:creationId xmlns:a16="http://schemas.microsoft.com/office/drawing/2014/main" id="{0699A767-DE04-0FD1-4CDF-7614256E6A35}"/>
              </a:ext>
            </a:extLst>
          </p:cNvPr>
          <p:cNvPicPr>
            <a:picLocks noGrp="1" noChangeAspect="1"/>
          </p:cNvPicPr>
          <p:nvPr>
            <p:ph idx="1"/>
          </p:nvPr>
        </p:nvPicPr>
        <p:blipFill>
          <a:blip r:embed="rId2"/>
          <a:stretch>
            <a:fillRect/>
          </a:stretch>
        </p:blipFill>
        <p:spPr>
          <a:xfrm>
            <a:off x="4654296" y="693402"/>
            <a:ext cx="6903720" cy="5471196"/>
          </a:xfrm>
          <a:prstGeom prst="rect">
            <a:avLst/>
          </a:prstGeom>
        </p:spPr>
      </p:pic>
    </p:spTree>
    <p:extLst>
      <p:ext uri="{BB962C8B-B14F-4D97-AF65-F5344CB8AC3E}">
        <p14:creationId xmlns:p14="http://schemas.microsoft.com/office/powerpoint/2010/main" val="334336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E17D08-15D3-1054-C420-3391183B03F1}"/>
              </a:ext>
            </a:extLst>
          </p:cNvPr>
          <p:cNvSpPr>
            <a:spLocks noGrp="1"/>
          </p:cNvSpPr>
          <p:nvPr>
            <p:ph type="title"/>
          </p:nvPr>
        </p:nvSpPr>
        <p:spPr>
          <a:xfrm>
            <a:off x="612648" y="365125"/>
            <a:ext cx="6986015" cy="1776484"/>
          </a:xfrm>
        </p:spPr>
        <p:txBody>
          <a:bodyPr vert="horz" lIns="91440" tIns="45720" rIns="91440" bIns="45720" rtlCol="0" anchor="b">
            <a:normAutofit/>
          </a:bodyPr>
          <a:lstStyle/>
          <a:p>
            <a:r>
              <a:rPr lang="en-US" sz="5400"/>
              <a:t>Gapsy Studio</a:t>
            </a:r>
          </a:p>
        </p:txBody>
      </p:sp>
      <p:pic>
        <p:nvPicPr>
          <p:cNvPr id="4" name="Content Placeholder 3">
            <a:extLst>
              <a:ext uri="{FF2B5EF4-FFF2-40B4-BE49-F238E27FC236}">
                <a16:creationId xmlns:a16="http://schemas.microsoft.com/office/drawing/2014/main" id="{4EA8DDC0-BE14-D0BE-4D71-8A5CE0B8F8C6}"/>
              </a:ext>
            </a:extLst>
          </p:cNvPr>
          <p:cNvPicPr>
            <a:picLocks noGrp="1" noChangeAspect="1"/>
          </p:cNvPicPr>
          <p:nvPr>
            <p:ph idx="1"/>
          </p:nvPr>
        </p:nvPicPr>
        <p:blipFill>
          <a:blip r:embed="rId2"/>
          <a:stretch>
            <a:fillRect/>
          </a:stretch>
        </p:blipFill>
        <p:spPr>
          <a:xfrm>
            <a:off x="8379409" y="624315"/>
            <a:ext cx="3532036" cy="1165571"/>
          </a:xfrm>
          <a:prstGeom prst="rect">
            <a:avLst/>
          </a:prstGeom>
        </p:spPr>
      </p:pic>
      <p:sp>
        <p:nvSpPr>
          <p:cNvPr id="14"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sX0" fmla="*/ 0 w 4343400"/>
              <a:gd name="csY0" fmla="*/ 0 h 18288"/>
              <a:gd name="csX1" fmla="*/ 577052 w 4343400"/>
              <a:gd name="csY1" fmla="*/ 0 h 18288"/>
              <a:gd name="csX2" fmla="*/ 1067235 w 4343400"/>
              <a:gd name="csY2" fmla="*/ 0 h 18288"/>
              <a:gd name="csX3" fmla="*/ 1600853 w 4343400"/>
              <a:gd name="csY3" fmla="*/ 0 h 18288"/>
              <a:gd name="csX4" fmla="*/ 2264773 w 4343400"/>
              <a:gd name="csY4" fmla="*/ 0 h 18288"/>
              <a:gd name="csX5" fmla="*/ 2841825 w 4343400"/>
              <a:gd name="csY5" fmla="*/ 0 h 18288"/>
              <a:gd name="csX6" fmla="*/ 3375442 w 4343400"/>
              <a:gd name="csY6" fmla="*/ 0 h 18288"/>
              <a:gd name="csX7" fmla="*/ 4343400 w 4343400"/>
              <a:gd name="csY7" fmla="*/ 0 h 18288"/>
              <a:gd name="csX8" fmla="*/ 4343400 w 4343400"/>
              <a:gd name="csY8" fmla="*/ 18288 h 18288"/>
              <a:gd name="csX9" fmla="*/ 3722914 w 4343400"/>
              <a:gd name="csY9" fmla="*/ 18288 h 18288"/>
              <a:gd name="csX10" fmla="*/ 3189297 w 4343400"/>
              <a:gd name="csY10" fmla="*/ 18288 h 18288"/>
              <a:gd name="csX11" fmla="*/ 2481943 w 4343400"/>
              <a:gd name="csY11" fmla="*/ 18288 h 18288"/>
              <a:gd name="csX12" fmla="*/ 1904891 w 4343400"/>
              <a:gd name="csY12" fmla="*/ 18288 h 18288"/>
              <a:gd name="csX13" fmla="*/ 1414707 w 4343400"/>
              <a:gd name="csY13" fmla="*/ 18288 h 18288"/>
              <a:gd name="csX14" fmla="*/ 750788 w 4343400"/>
              <a:gd name="csY14" fmla="*/ 18288 h 18288"/>
              <a:gd name="csX15" fmla="*/ 0 w 4343400"/>
              <a:gd name="csY15" fmla="*/ 18288 h 18288"/>
              <a:gd name="csX16" fmla="*/ 0 w 43434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34EEA-34E3-2783-76D2-A19329F887D6}"/>
              </a:ext>
            </a:extLst>
          </p:cNvPr>
          <p:cNvSpPr txBox="1"/>
          <p:nvPr/>
        </p:nvSpPr>
        <p:spPr>
          <a:xfrm>
            <a:off x="612648" y="2504819"/>
            <a:ext cx="6986016" cy="36721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dirty="0"/>
              <a:t>The Layout is unorthodox however is arranged logically and is easy to use. They also make it accessible as they give you help going through the site </a:t>
            </a:r>
          </a:p>
          <a:p>
            <a:pPr marL="285750" indent="-228600">
              <a:lnSpc>
                <a:spcPct val="90000"/>
              </a:lnSpc>
              <a:spcAft>
                <a:spcPts val="600"/>
              </a:spcAft>
              <a:buFont typeface="Arial" panose="020B0604020202020204" pitchFamily="34" charset="0"/>
              <a:buChar char="•"/>
            </a:pPr>
            <a:r>
              <a:rPr lang="en-US" sz="2000" dirty="0"/>
              <a:t>There is plenty of white space which helps the key features shine and make it easy to understand what they offer</a:t>
            </a:r>
          </a:p>
          <a:p>
            <a:pPr marL="285750" indent="-228600">
              <a:lnSpc>
                <a:spcPct val="90000"/>
              </a:lnSpc>
              <a:spcAft>
                <a:spcPts val="600"/>
              </a:spcAft>
              <a:buFont typeface="Arial" panose="020B0604020202020204" pitchFamily="34" charset="0"/>
              <a:buChar char="•"/>
            </a:pPr>
            <a:r>
              <a:rPr lang="en-US" sz="2000" dirty="0"/>
              <a:t>Key actions and info is seen first</a:t>
            </a:r>
          </a:p>
          <a:p>
            <a:pPr marL="285750" indent="-228600">
              <a:lnSpc>
                <a:spcPct val="90000"/>
              </a:lnSpc>
              <a:spcAft>
                <a:spcPts val="600"/>
              </a:spcAft>
              <a:buFont typeface="Arial" panose="020B0604020202020204" pitchFamily="34" charset="0"/>
              <a:buChar char="•"/>
            </a:pPr>
            <a:r>
              <a:rPr lang="en-US" sz="2000" dirty="0"/>
              <a:t>The only familiar conventions they use is the menu bar and buttons other than that you must click to get onto the site(First Photo)</a:t>
            </a:r>
          </a:p>
          <a:p>
            <a:pPr marL="285750" indent="-228600">
              <a:lnSpc>
                <a:spcPct val="90000"/>
              </a:lnSpc>
              <a:spcAft>
                <a:spcPts val="600"/>
              </a:spcAft>
              <a:buFont typeface="Arial" panose="020B0604020202020204" pitchFamily="34" charset="0"/>
              <a:buChar char="•"/>
            </a:pPr>
            <a:r>
              <a:rPr lang="en-US" sz="2000" dirty="0"/>
              <a:t>You use your scroll wheel to navigate the site, and the site is 3d allowing for nice and clean transitions </a:t>
            </a:r>
          </a:p>
          <a:p>
            <a:pPr indent="-228600">
              <a:lnSpc>
                <a:spcPct val="90000"/>
              </a:lnSpc>
              <a:spcAft>
                <a:spcPts val="600"/>
              </a:spcAft>
              <a:buFont typeface="Arial" panose="020B0604020202020204" pitchFamily="34" charset="0"/>
              <a:buChar char="•"/>
            </a:pPr>
            <a:endParaRPr lang="en-US" sz="2000"/>
          </a:p>
        </p:txBody>
      </p:sp>
      <p:pic>
        <p:nvPicPr>
          <p:cNvPr id="5" name="Picture 4">
            <a:extLst>
              <a:ext uri="{FF2B5EF4-FFF2-40B4-BE49-F238E27FC236}">
                <a16:creationId xmlns:a16="http://schemas.microsoft.com/office/drawing/2014/main" id="{17B9FA39-B90A-3F03-ED09-762408518F55}"/>
              </a:ext>
            </a:extLst>
          </p:cNvPr>
          <p:cNvPicPr>
            <a:picLocks noChangeAspect="1"/>
          </p:cNvPicPr>
          <p:nvPr/>
        </p:nvPicPr>
        <p:blipFill>
          <a:blip r:embed="rId3"/>
          <a:stretch>
            <a:fillRect/>
          </a:stretch>
        </p:blipFill>
        <p:spPr>
          <a:xfrm>
            <a:off x="8381136" y="2372619"/>
            <a:ext cx="3530309" cy="1765154"/>
          </a:xfrm>
          <a:prstGeom prst="rect">
            <a:avLst/>
          </a:prstGeom>
        </p:spPr>
      </p:pic>
      <p:pic>
        <p:nvPicPr>
          <p:cNvPr id="6" name="Picture 5">
            <a:extLst>
              <a:ext uri="{FF2B5EF4-FFF2-40B4-BE49-F238E27FC236}">
                <a16:creationId xmlns:a16="http://schemas.microsoft.com/office/drawing/2014/main" id="{2B11BB45-554B-CBE2-FF2D-685FC69828B9}"/>
              </a:ext>
            </a:extLst>
          </p:cNvPr>
          <p:cNvPicPr>
            <a:picLocks noChangeAspect="1"/>
          </p:cNvPicPr>
          <p:nvPr/>
        </p:nvPicPr>
        <p:blipFill>
          <a:blip r:embed="rId4"/>
          <a:stretch>
            <a:fillRect/>
          </a:stretch>
        </p:blipFill>
        <p:spPr>
          <a:xfrm>
            <a:off x="8381136" y="4711964"/>
            <a:ext cx="3530309" cy="1182653"/>
          </a:xfrm>
          <a:prstGeom prst="rect">
            <a:avLst/>
          </a:prstGeom>
        </p:spPr>
      </p:pic>
    </p:spTree>
    <p:extLst>
      <p:ext uri="{BB962C8B-B14F-4D97-AF65-F5344CB8AC3E}">
        <p14:creationId xmlns:p14="http://schemas.microsoft.com/office/powerpoint/2010/main" val="4203178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D0785-7E83-53C2-7BAD-2CDC07346C4F}"/>
              </a:ext>
            </a:extLst>
          </p:cNvPr>
          <p:cNvSpPr>
            <a:spLocks noGrp="1"/>
          </p:cNvSpPr>
          <p:nvPr>
            <p:ph type="title"/>
          </p:nvPr>
        </p:nvSpPr>
        <p:spPr>
          <a:xfrm>
            <a:off x="838200" y="365125"/>
            <a:ext cx="2751827" cy="793601"/>
          </a:xfrm>
        </p:spPr>
        <p:txBody>
          <a:bodyPr>
            <a:normAutofit/>
          </a:bodyPr>
          <a:lstStyle/>
          <a:p>
            <a:r>
              <a:rPr lang="en-GB" dirty="0"/>
              <a:t>Wireframe</a:t>
            </a:r>
            <a:endParaRPr lang="en-US" dirty="0"/>
          </a:p>
        </p:txBody>
      </p:sp>
      <p:pic>
        <p:nvPicPr>
          <p:cNvPr id="4" name="Content Placeholder 3" descr="A screenshot of a website&#10;&#10;AI-generated content may be incorrect.">
            <a:extLst>
              <a:ext uri="{FF2B5EF4-FFF2-40B4-BE49-F238E27FC236}">
                <a16:creationId xmlns:a16="http://schemas.microsoft.com/office/drawing/2014/main" id="{C2BED70D-0F8A-D4C0-7F0C-493865F1FD6F}"/>
              </a:ext>
            </a:extLst>
          </p:cNvPr>
          <p:cNvPicPr>
            <a:picLocks noGrp="1" noChangeAspect="1"/>
          </p:cNvPicPr>
          <p:nvPr>
            <p:ph idx="1"/>
          </p:nvPr>
        </p:nvPicPr>
        <p:blipFill>
          <a:blip r:embed="rId2"/>
          <a:stretch>
            <a:fillRect/>
          </a:stretch>
        </p:blipFill>
        <p:spPr>
          <a:xfrm>
            <a:off x="1088102" y="1164267"/>
            <a:ext cx="10030172" cy="5688432"/>
          </a:xfrm>
          <a:prstGeom prst="rect">
            <a:avLst/>
          </a:prstGeom>
        </p:spPr>
      </p:pic>
    </p:spTree>
    <p:extLst>
      <p:ext uri="{BB962C8B-B14F-4D97-AF65-F5344CB8AC3E}">
        <p14:creationId xmlns:p14="http://schemas.microsoft.com/office/powerpoint/2010/main" val="745240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B8D4-A388-3F1E-2210-0BAB2A46C811}"/>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F700C54C-CBD7-3626-3D14-F2854629DF59}"/>
              </a:ext>
            </a:extLst>
          </p:cNvPr>
          <p:cNvPicPr>
            <a:picLocks noGrp="1" noChangeAspect="1"/>
          </p:cNvPicPr>
          <p:nvPr>
            <p:ph idx="1"/>
          </p:nvPr>
        </p:nvPicPr>
        <p:blipFill>
          <a:blip r:embed="rId2"/>
          <a:stretch>
            <a:fillRect/>
          </a:stretch>
        </p:blipFill>
        <p:spPr>
          <a:xfrm>
            <a:off x="1526156" y="823358"/>
            <a:ext cx="9556630" cy="5220059"/>
          </a:xfrm>
          <a:prstGeom prst="rect">
            <a:avLst/>
          </a:prstGeom>
        </p:spPr>
      </p:pic>
    </p:spTree>
    <p:extLst>
      <p:ext uri="{BB962C8B-B14F-4D97-AF65-F5344CB8AC3E}">
        <p14:creationId xmlns:p14="http://schemas.microsoft.com/office/powerpoint/2010/main" val="1182808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D1C83-F3EB-3697-A984-95A9E23F8B15}"/>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D05B9E11-2876-6A18-C7D9-2373DBBC049F}"/>
              </a:ext>
            </a:extLst>
          </p:cNvPr>
          <p:cNvPicPr>
            <a:picLocks noGrp="1" noChangeAspect="1"/>
          </p:cNvPicPr>
          <p:nvPr>
            <p:ph idx="1"/>
          </p:nvPr>
        </p:nvPicPr>
        <p:blipFill>
          <a:blip r:embed="rId2"/>
          <a:stretch>
            <a:fillRect/>
          </a:stretch>
        </p:blipFill>
        <p:spPr>
          <a:xfrm>
            <a:off x="2158581" y="1872996"/>
            <a:ext cx="7501027" cy="4184709"/>
          </a:xfrm>
          <a:prstGeom prst="rect">
            <a:avLst/>
          </a:prstGeom>
        </p:spPr>
      </p:pic>
    </p:spTree>
    <p:extLst>
      <p:ext uri="{BB962C8B-B14F-4D97-AF65-F5344CB8AC3E}">
        <p14:creationId xmlns:p14="http://schemas.microsoft.com/office/powerpoint/2010/main" val="1025035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0DBD-0B18-E49F-F11F-97A2C42221F7}"/>
              </a:ext>
            </a:extLst>
          </p:cNvPr>
          <p:cNvSpPr>
            <a:spLocks noGrp="1"/>
          </p:cNvSpPr>
          <p:nvPr>
            <p:ph type="title"/>
          </p:nvPr>
        </p:nvSpPr>
        <p:spPr/>
        <p:txBody>
          <a:bodyPr/>
          <a:lstStyle/>
          <a:p>
            <a:r>
              <a:rPr lang="en-GB" dirty="0"/>
              <a:t>Annotate</a:t>
            </a:r>
          </a:p>
        </p:txBody>
      </p:sp>
      <p:sp>
        <p:nvSpPr>
          <p:cNvPr id="3" name="Content Placeholder 2">
            <a:extLst>
              <a:ext uri="{FF2B5EF4-FFF2-40B4-BE49-F238E27FC236}">
                <a16:creationId xmlns:a16="http://schemas.microsoft.com/office/drawing/2014/main" id="{AB9C1A9A-C695-9966-4382-1869CE855C29}"/>
              </a:ext>
            </a:extLst>
          </p:cNvPr>
          <p:cNvSpPr>
            <a:spLocks noGrp="1"/>
          </p:cNvSpPr>
          <p:nvPr>
            <p:ph idx="1"/>
          </p:nvPr>
        </p:nvSpPr>
        <p:spPr/>
        <p:txBody>
          <a:bodyPr vert="horz" lIns="91440" tIns="45720" rIns="91440" bIns="45720" rtlCol="0" anchor="t">
            <a:normAutofit fontScale="70000" lnSpcReduction="20000"/>
          </a:bodyPr>
          <a:lstStyle/>
          <a:p>
            <a:r>
              <a:rPr lang="en-GB" dirty="0"/>
              <a:t>The main photo shows the town. I have added a Dawn duotone and blurred it with the intensity of 20. This is so that the photo does not take the vocal point</a:t>
            </a:r>
          </a:p>
          <a:p>
            <a:r>
              <a:rPr lang="en-GB" dirty="0"/>
              <a:t>As the background is a light colour, I have chosen a black text colour to stand out.</a:t>
            </a:r>
          </a:p>
          <a:p>
            <a:r>
              <a:rPr lang="en-GB" dirty="0"/>
              <a:t>I feel this Help the main pieces of information such as what's going on now and book now stand out</a:t>
            </a:r>
          </a:p>
          <a:p>
            <a:r>
              <a:rPr lang="en-GB" dirty="0"/>
              <a:t>I have chosen to give the book now button, so it blends in well with the dawn duotone but still makes the black text stand out. </a:t>
            </a:r>
          </a:p>
          <a:p>
            <a:r>
              <a:rPr lang="en-GB" dirty="0"/>
              <a:t>I have used familiar conventions with the 3 lines for the dropdown menu, a search bar, a calendar for events, a location icon for the map and the profile for the profile/account</a:t>
            </a:r>
          </a:p>
          <a:p>
            <a:r>
              <a:rPr lang="en-GB" dirty="0"/>
              <a:t>I have included the policy and contact us at the bottom s that is where they are most commonly seen so that’s where users will immediately look if they have any concerns. </a:t>
            </a:r>
          </a:p>
          <a:p>
            <a:r>
              <a:rPr lang="en-GB" dirty="0"/>
              <a:t>The image does not take up the full screen, and I have 2 light grey borders at the top and the bottom which helps give space for us to put the icons but also helps the image stand out and draws your eyes to the middle.</a:t>
            </a:r>
          </a:p>
        </p:txBody>
      </p:sp>
    </p:spTree>
    <p:extLst>
      <p:ext uri="{BB962C8B-B14F-4D97-AF65-F5344CB8AC3E}">
        <p14:creationId xmlns:p14="http://schemas.microsoft.com/office/powerpoint/2010/main" val="3746796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UI Analysis</vt:lpstr>
      <vt:lpstr>Apple</vt:lpstr>
      <vt:lpstr>Daily Mail</vt:lpstr>
      <vt:lpstr>Gapsy Studio</vt:lpstr>
      <vt:lpstr>Wireframe</vt:lpstr>
      <vt:lpstr>PowerPoint Presentation</vt:lpstr>
      <vt:lpstr>PowerPoint Presentation</vt:lpstr>
      <vt:lpstr>Annotate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191</cp:revision>
  <dcterms:created xsi:type="dcterms:W3CDTF">2025-11-10T11:41:54Z</dcterms:created>
  <dcterms:modified xsi:type="dcterms:W3CDTF">2025-11-12T14:20:34Z</dcterms:modified>
</cp:coreProperties>
</file>